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81" r:id="rId3"/>
    <p:sldId id="282" r:id="rId4"/>
    <p:sldId id="300" r:id="rId5"/>
    <p:sldId id="302" r:id="rId6"/>
    <p:sldId id="308" r:id="rId7"/>
    <p:sldId id="309" r:id="rId8"/>
    <p:sldId id="303" r:id="rId9"/>
    <p:sldId id="304" r:id="rId10"/>
    <p:sldId id="305" r:id="rId11"/>
    <p:sldId id="306" r:id="rId12"/>
    <p:sldId id="307" r:id="rId13"/>
    <p:sldId id="301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10" r:id="rId32"/>
    <p:sldId id="311" r:id="rId33"/>
    <p:sldId id="312" r:id="rId34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84CC"/>
    <a:srgbClr val="03136A"/>
    <a:srgbClr val="35759D"/>
    <a:srgbClr val="35B19D"/>
    <a:srgbClr val="000000"/>
    <a:srgbClr val="FFFF00"/>
    <a:srgbClr val="B3D3EA"/>
    <a:srgbClr val="78A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96" autoAdjust="0"/>
    <p:restoredTop sz="95596" autoAdjust="0"/>
  </p:normalViewPr>
  <p:slideViewPr>
    <p:cSldViewPr>
      <p:cViewPr varScale="1">
        <p:scale>
          <a:sx n="56" d="100"/>
          <a:sy n="56" d="100"/>
        </p:scale>
        <p:origin x="25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es-E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s-ES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 smtClean="0"/>
              <a:t>Click to edit Master text styles</a:t>
            </a:r>
          </a:p>
          <a:p>
            <a:pPr lvl="1"/>
            <a:r>
              <a:rPr lang="en-US" altLang="es-ES" smtClean="0"/>
              <a:t>Second level</a:t>
            </a:r>
          </a:p>
          <a:p>
            <a:pPr lvl="2"/>
            <a:r>
              <a:rPr lang="en-US" altLang="es-ES" smtClean="0"/>
              <a:t>Third level</a:t>
            </a:r>
          </a:p>
          <a:p>
            <a:pPr lvl="3"/>
            <a:r>
              <a:rPr lang="en-US" altLang="es-ES" smtClean="0"/>
              <a:t>Fourth level</a:t>
            </a:r>
          </a:p>
          <a:p>
            <a:pPr lvl="4"/>
            <a:r>
              <a:rPr lang="en-US" altLang="es-ES" smtClean="0"/>
              <a:t>Fifth level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es-ES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7E6878-457D-4448-B9CB-2332D0BE825C}" type="slidenum">
              <a:rPr lang="en-US" altLang="es-ES"/>
              <a:pPr/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6057824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F10A46-8EAB-4B67-B6E6-C430BB269F3A}" type="slidenum">
              <a:rPr lang="en-US" altLang="es-ES"/>
              <a:pPr/>
              <a:t>1</a:t>
            </a:fld>
            <a:endParaRPr lang="en-US" altLang="es-ES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es-ES"/>
          </a:p>
        </p:txBody>
      </p:sp>
    </p:spTree>
    <p:extLst>
      <p:ext uri="{BB962C8B-B14F-4D97-AF65-F5344CB8AC3E}">
        <p14:creationId xmlns:p14="http://schemas.microsoft.com/office/powerpoint/2010/main" val="964548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>
          <a:xfrm>
            <a:off x="1007280" y="5078160"/>
            <a:ext cx="5545080" cy="4721040"/>
          </a:xfrm>
        </p:spPr>
        <p:txBody>
          <a:bodyPr vert="horz" compatLnSpc="1"/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•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•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•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•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•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•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•"/>
            </a:lvl9pPr>
          </a:lstStyle>
          <a:p>
            <a:pPr marL="0" indent="0" algn="l" hangingPunct="1">
              <a:spcBef>
                <a:spcPts val="448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x-none" sz="1200">
              <a:solidFill>
                <a:srgbClr val="000000"/>
              </a:solidFill>
              <a:latin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927300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2925" y="2914650"/>
            <a:ext cx="8153400" cy="70485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3600"/>
            </a:lvl1pPr>
          </a:lstStyle>
          <a:p>
            <a:pPr lvl="0"/>
            <a:r>
              <a:rPr lang="es-ES" altLang="es-ES" noProof="0" smtClean="0"/>
              <a:t>Haga clic para modificar el estilo de título del patrón</a:t>
            </a:r>
            <a:endParaRPr lang="en-US" altLang="es-ES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2925" y="3638550"/>
            <a:ext cx="8153400" cy="6858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es-ES" altLang="es-ES" noProof="0" smtClean="0"/>
              <a:t>Haga clic para modificar el estilo de subtítulo del patrón</a:t>
            </a:r>
            <a:endParaRPr lang="en-US" altLang="es-ES" noProof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2043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00825" y="808038"/>
            <a:ext cx="2171700" cy="5440362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5725" y="808038"/>
            <a:ext cx="6362700" cy="5440362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7282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1239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72697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066800" y="2057400"/>
            <a:ext cx="3581400" cy="41910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800600" y="2057400"/>
            <a:ext cx="3581400" cy="41910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4102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820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578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3733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35222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22785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5725" y="808038"/>
            <a:ext cx="8686800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smtClean="0"/>
              <a:t>Haga clic para modificar el estilo de título del patrón</a:t>
            </a:r>
            <a:endParaRPr lang="en-US" altLang="es-E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2057400"/>
            <a:ext cx="73152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smtClean="0"/>
              <a:t>Haga clic para modificar el estilo de texto del patrón</a:t>
            </a:r>
          </a:p>
          <a:p>
            <a:pPr lvl="1"/>
            <a:r>
              <a:rPr lang="es-ES" altLang="es-ES" smtClean="0"/>
              <a:t>Segundo nivel</a:t>
            </a:r>
          </a:p>
          <a:p>
            <a:pPr lvl="2"/>
            <a:r>
              <a:rPr lang="es-ES" altLang="es-ES" smtClean="0"/>
              <a:t>Tercer nivel</a:t>
            </a:r>
          </a:p>
          <a:p>
            <a:pPr lvl="3"/>
            <a:r>
              <a:rPr lang="es-ES" altLang="es-ES" smtClean="0"/>
              <a:t>Cuarto nivel</a:t>
            </a:r>
          </a:p>
          <a:p>
            <a:pPr lvl="4"/>
            <a:r>
              <a:rPr lang="es-ES" altLang="es-ES" smtClean="0"/>
              <a:t>Quinto nivel</a:t>
            </a:r>
            <a:endParaRPr lang="en-US" altLang="es-E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r>
              <a:rPr lang="en-US" altLang="es-ES" dirty="0" err="1" smtClean="0">
                <a:solidFill>
                  <a:schemeClr val="accent6"/>
                </a:solidFill>
              </a:rPr>
              <a:t>Minak</a:t>
            </a:r>
            <a:r>
              <a:rPr lang="en-US" altLang="es-ES" dirty="0" smtClean="0">
                <a:solidFill>
                  <a:schemeClr val="accent6"/>
                </a:solidFill>
              </a:rPr>
              <a:t> Developer Team</a:t>
            </a:r>
            <a:endParaRPr lang="en-US" altLang="es-ES" dirty="0">
              <a:solidFill>
                <a:schemeClr val="accent6"/>
              </a:solidFill>
            </a:endParaRPr>
          </a:p>
          <a:p>
            <a:endParaRPr lang="en-US" altLang="es-ES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ctrTitle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r>
              <a:rPr lang="en-US" altLang="es-ES" dirty="0" err="1" smtClean="0">
                <a:solidFill>
                  <a:schemeClr val="accent4">
                    <a:lumMod val="50000"/>
                  </a:schemeClr>
                </a:solidFill>
              </a:rPr>
              <a:t>Itsas</a:t>
            </a:r>
            <a:r>
              <a:rPr lang="en-US" altLang="es-ES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es-ES" dirty="0" err="1" smtClean="0">
                <a:solidFill>
                  <a:schemeClr val="accent4">
                    <a:lumMod val="50000"/>
                  </a:schemeClr>
                </a:solidFill>
              </a:rPr>
              <a:t>Gudua</a:t>
            </a:r>
            <a:r>
              <a:rPr lang="en-US" altLang="es-ES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US" altLang="es-E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2 CuadroTexto"/>
          <p:cNvSpPr txBox="1"/>
          <p:nvPr/>
        </p:nvSpPr>
        <p:spPr>
          <a:xfrm>
            <a:off x="6516216" y="2897758"/>
            <a:ext cx="2361714" cy="1388414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ES" sz="2200" b="0" i="0" u="none" strike="noStrike" kern="1200" dirty="0" smtClean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Eneko Sampedro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ES" sz="2200" dirty="0" smtClean="0"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Amaia de Pablo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ES" sz="2200" b="0" i="0" u="none" strike="noStrike" kern="1200" dirty="0" smtClean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Andoni </a:t>
            </a:r>
            <a:r>
              <a:rPr lang="es-ES" sz="2200" b="0" i="0" u="none" strike="noStrike" kern="1200" dirty="0" err="1" smtClean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Bermo</a:t>
            </a:r>
            <a:endParaRPr lang="es-ES" sz="2200" b="0" i="0" u="none" strike="noStrike" kern="1200" dirty="0" smtClean="0">
              <a:ln>
                <a:noFill/>
              </a:ln>
              <a:solidFill>
                <a:schemeClr val="bg1"/>
              </a:solidFill>
              <a:latin typeface="Liberation Sans" pitchFamily="18"/>
              <a:ea typeface="DejaVu Sans" pitchFamily="2"/>
              <a:cs typeface="DejaVu 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ES" sz="2200" dirty="0" err="1" smtClean="0"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Zihara</a:t>
            </a:r>
            <a:r>
              <a:rPr lang="es-ES" sz="2200" dirty="0" smtClean="0"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 </a:t>
            </a:r>
            <a:r>
              <a:rPr lang="es-ES" sz="2200" dirty="0" err="1" smtClean="0">
                <a:solidFill>
                  <a:schemeClr val="bg1"/>
                </a:solidFill>
                <a:latin typeface="Liberation Sans" pitchFamily="18"/>
                <a:ea typeface="DejaVu Sans" pitchFamily="2"/>
                <a:cs typeface="DejaVu Sans" pitchFamily="2"/>
              </a:rPr>
              <a:t>Badiola</a:t>
            </a:r>
            <a:endParaRPr lang="x-none" sz="2200" b="0" i="0" u="none" strike="noStrike" kern="1200" dirty="0">
              <a:ln>
                <a:noFill/>
              </a:ln>
              <a:solidFill>
                <a:schemeClr val="bg1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6712" y="116632"/>
            <a:ext cx="8761904" cy="54730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0" y="836712"/>
            <a:ext cx="5778500" cy="51562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271812"/>
            <a:ext cx="3251200" cy="228600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 bwMode="auto">
          <a:xfrm>
            <a:off x="3502720" y="-99392"/>
            <a:ext cx="0" cy="7056784"/>
          </a:xfrm>
          <a:prstGeom prst="line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CuadroTexto 7"/>
          <p:cNvSpPr txBox="1"/>
          <p:nvPr/>
        </p:nvSpPr>
        <p:spPr>
          <a:xfrm>
            <a:off x="251520" y="303039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LEHEN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4211960" y="303038"/>
            <a:ext cx="1159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ORAIN</a:t>
            </a:r>
            <a:endParaRPr lang="es-E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86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0968"/>
            <a:ext cx="9144000" cy="397565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-27384"/>
            <a:ext cx="7000038" cy="3111128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 bwMode="auto">
          <a:xfrm>
            <a:off x="-324544" y="3140968"/>
            <a:ext cx="9721080" cy="0"/>
          </a:xfrm>
          <a:prstGeom prst="line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CuadroTexto 4"/>
          <p:cNvSpPr txBox="1"/>
          <p:nvPr/>
        </p:nvSpPr>
        <p:spPr>
          <a:xfrm>
            <a:off x="7931809" y="22919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LEHEN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931809" y="6381328"/>
            <a:ext cx="1159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ORAIN</a:t>
            </a:r>
            <a:endParaRPr lang="es-E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71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96" y="2697551"/>
            <a:ext cx="9144000" cy="454787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-31803"/>
            <a:ext cx="9144000" cy="2755595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 bwMode="auto">
          <a:xfrm>
            <a:off x="-275601" y="2723792"/>
            <a:ext cx="9721080" cy="0"/>
          </a:xfrm>
          <a:prstGeom prst="line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CuadroTexto 6"/>
          <p:cNvSpPr txBox="1"/>
          <p:nvPr/>
        </p:nvSpPr>
        <p:spPr>
          <a:xfrm>
            <a:off x="6007281" y="332656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LEHEN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45098" y="3501008"/>
            <a:ext cx="1159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ORAIN</a:t>
            </a:r>
            <a:endParaRPr lang="es-E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63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3068960"/>
            <a:ext cx="8686800" cy="715962"/>
          </a:xfrm>
        </p:spPr>
        <p:txBody>
          <a:bodyPr/>
          <a:lstStyle/>
          <a:p>
            <a:pPr algn="ctr"/>
            <a:r>
              <a:rPr lang="es-ES" dirty="0" err="1" smtClean="0">
                <a:solidFill>
                  <a:schemeClr val="accent5"/>
                </a:solidFill>
              </a:rPr>
              <a:t>Sekuentzi</a:t>
            </a:r>
            <a:r>
              <a:rPr lang="es-ES" dirty="0" smtClean="0">
                <a:solidFill>
                  <a:schemeClr val="accent5"/>
                </a:solidFill>
              </a:rPr>
              <a:t> </a:t>
            </a:r>
            <a:r>
              <a:rPr lang="es-ES" dirty="0" err="1" smtClean="0">
                <a:solidFill>
                  <a:schemeClr val="accent5"/>
                </a:solidFill>
              </a:rPr>
              <a:t>Diagramak</a:t>
            </a:r>
            <a:endParaRPr lang="es-E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01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980728"/>
            <a:ext cx="5047132" cy="517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1845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89713"/>
            <a:ext cx="5340306" cy="6001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30081" y="1208205"/>
            <a:ext cx="3913920" cy="525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Conector recto 2"/>
          <p:cNvCxnSpPr/>
          <p:nvPr/>
        </p:nvCxnSpPr>
        <p:spPr bwMode="auto">
          <a:xfrm>
            <a:off x="5292080" y="0"/>
            <a:ext cx="0" cy="6858000"/>
          </a:xfrm>
          <a:prstGeom prst="line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CuadroTexto 5"/>
          <p:cNvSpPr txBox="1"/>
          <p:nvPr/>
        </p:nvSpPr>
        <p:spPr>
          <a:xfrm>
            <a:off x="1571762" y="0"/>
            <a:ext cx="2531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chemeClr val="accent1">
                    <a:lumMod val="50000"/>
                  </a:schemeClr>
                </a:solidFill>
              </a:rPr>
              <a:t>partidabatJolastu</a:t>
            </a:r>
            <a:endParaRPr lang="es-E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23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046" y="233452"/>
            <a:ext cx="3461827" cy="662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25859" y="489713"/>
            <a:ext cx="5118142" cy="6011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450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951" y="361"/>
            <a:ext cx="7815895" cy="6729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uadroTexto 2"/>
          <p:cNvSpPr txBox="1"/>
          <p:nvPr/>
        </p:nvSpPr>
        <p:spPr>
          <a:xfrm>
            <a:off x="5660524" y="1916832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chemeClr val="accent1">
                    <a:lumMod val="50000"/>
                  </a:schemeClr>
                </a:solidFill>
              </a:rPr>
              <a:t>tableroPrestatu</a:t>
            </a:r>
            <a:endParaRPr lang="es-E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52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1680" y="424395"/>
            <a:ext cx="8245971" cy="5929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uadroTexto 1"/>
          <p:cNvSpPr txBox="1"/>
          <p:nvPr/>
        </p:nvSpPr>
        <p:spPr>
          <a:xfrm>
            <a:off x="1788168" y="131131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Jokalaria</a:t>
            </a:r>
            <a:endParaRPr lang="es-ES" sz="1000" dirty="0"/>
          </a:p>
        </p:txBody>
      </p:sp>
      <p:sp>
        <p:nvSpPr>
          <p:cNvPr id="4" name="CuadroTexto 3"/>
          <p:cNvSpPr txBox="1"/>
          <p:nvPr/>
        </p:nvSpPr>
        <p:spPr>
          <a:xfrm>
            <a:off x="4932040" y="124388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Tableroa</a:t>
            </a:r>
            <a:endParaRPr lang="es-ES" sz="1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3504120" y="145921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Itsasontzia</a:t>
            </a:r>
            <a:endParaRPr lang="es-ES" sz="1000" dirty="0"/>
          </a:p>
        </p:txBody>
      </p:sp>
      <p:sp>
        <p:nvSpPr>
          <p:cNvPr id="6" name="CuadroTexto 5"/>
          <p:cNvSpPr txBox="1"/>
          <p:nvPr/>
        </p:nvSpPr>
        <p:spPr>
          <a:xfrm>
            <a:off x="6228184" y="14592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Laukia</a:t>
            </a:r>
            <a:endParaRPr lang="es-ES" sz="1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7524328" y="161953"/>
            <a:ext cx="1168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ListaItsasontziak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162935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7633" y="293760"/>
            <a:ext cx="7906141" cy="6348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uadroTexto 2"/>
          <p:cNvSpPr txBox="1"/>
          <p:nvPr/>
        </p:nvSpPr>
        <p:spPr>
          <a:xfrm>
            <a:off x="1788168" y="131131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Jokalaria</a:t>
            </a:r>
            <a:endParaRPr lang="es-ES" sz="1000" dirty="0"/>
          </a:p>
        </p:txBody>
      </p:sp>
      <p:sp>
        <p:nvSpPr>
          <p:cNvPr id="4" name="CuadroTexto 3"/>
          <p:cNvSpPr txBox="1"/>
          <p:nvPr/>
        </p:nvSpPr>
        <p:spPr>
          <a:xfrm>
            <a:off x="4932040" y="124388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Tableroa</a:t>
            </a:r>
            <a:endParaRPr lang="es-ES" sz="1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3504120" y="145921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Itsasontzia</a:t>
            </a:r>
            <a:endParaRPr lang="es-ES" sz="1000" dirty="0"/>
          </a:p>
        </p:txBody>
      </p:sp>
      <p:sp>
        <p:nvSpPr>
          <p:cNvPr id="6" name="CuadroTexto 5"/>
          <p:cNvSpPr txBox="1"/>
          <p:nvPr/>
        </p:nvSpPr>
        <p:spPr>
          <a:xfrm>
            <a:off x="6228184" y="14592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Laukia</a:t>
            </a:r>
            <a:endParaRPr lang="es-ES" sz="1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7524328" y="161953"/>
            <a:ext cx="1168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ListaItsasontziak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19750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7688" y="808038"/>
            <a:ext cx="8686800" cy="715962"/>
          </a:xfrm>
        </p:spPr>
        <p:txBody>
          <a:bodyPr/>
          <a:lstStyle/>
          <a:p>
            <a:pPr algn="ctr"/>
            <a:r>
              <a:rPr lang="x-none" dirty="0">
                <a:solidFill>
                  <a:schemeClr val="accent5"/>
                </a:solidFill>
              </a:rPr>
              <a:t>Aurkibidea</a:t>
            </a:r>
            <a:endParaRPr lang="es-ES" dirty="0">
              <a:solidFill>
                <a:schemeClr val="accent5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z="2800" dirty="0"/>
              <a:t>Proiektuaren deskribapena</a:t>
            </a:r>
          </a:p>
          <a:p>
            <a:pPr lvl="0"/>
            <a:r>
              <a:rPr lang="x-none" sz="2800" dirty="0"/>
              <a:t>Planifikazioa</a:t>
            </a:r>
          </a:p>
          <a:p>
            <a:pPr lvl="0"/>
            <a:r>
              <a:rPr lang="x-none" sz="2800" dirty="0"/>
              <a:t>Klase diagrama (eboluzioa)</a:t>
            </a:r>
          </a:p>
          <a:p>
            <a:pPr lvl="0"/>
            <a:r>
              <a:rPr lang="x-none" sz="2800" dirty="0"/>
              <a:t>Sekuentzia diagrama</a:t>
            </a:r>
          </a:p>
          <a:p>
            <a:pPr lvl="0"/>
            <a:r>
              <a:rPr lang="x-none" sz="2800" dirty="0"/>
              <a:t>JUnitak</a:t>
            </a:r>
          </a:p>
          <a:p>
            <a:pPr lvl="0"/>
            <a:r>
              <a:rPr lang="x-none" sz="2800" dirty="0"/>
              <a:t>Salbuespenak</a:t>
            </a:r>
          </a:p>
          <a:p>
            <a:pPr lvl="0"/>
            <a:r>
              <a:rPr lang="x-none" sz="2800" dirty="0"/>
              <a:t>Ondorioak</a:t>
            </a:r>
          </a:p>
        </p:txBody>
      </p:sp>
    </p:spTree>
    <p:extLst>
      <p:ext uri="{BB962C8B-B14F-4D97-AF65-F5344CB8AC3E}">
        <p14:creationId xmlns:p14="http://schemas.microsoft.com/office/powerpoint/2010/main" val="78516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8903" y="361"/>
            <a:ext cx="7065108" cy="685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uadroTexto 2"/>
          <p:cNvSpPr txBox="1"/>
          <p:nvPr/>
        </p:nvSpPr>
        <p:spPr>
          <a:xfrm>
            <a:off x="1428128" y="6608341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Jokalaria</a:t>
            </a:r>
            <a:endParaRPr lang="es-ES" sz="1000" dirty="0"/>
          </a:p>
        </p:txBody>
      </p:sp>
      <p:sp>
        <p:nvSpPr>
          <p:cNvPr id="4" name="CuadroTexto 3"/>
          <p:cNvSpPr txBox="1"/>
          <p:nvPr/>
        </p:nvSpPr>
        <p:spPr>
          <a:xfrm>
            <a:off x="4572000" y="6601598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Tableroa</a:t>
            </a:r>
            <a:endParaRPr lang="es-ES" sz="1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3144080" y="6623131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Itsasontzia</a:t>
            </a:r>
            <a:endParaRPr lang="es-ES" sz="10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868144" y="662313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Laukia</a:t>
            </a:r>
            <a:endParaRPr lang="es-ES" sz="1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7164288" y="6639163"/>
            <a:ext cx="1168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ListaItsasontziak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248158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6998" y="881618"/>
            <a:ext cx="8295322" cy="5313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uadroTexto 9"/>
          <p:cNvSpPr txBox="1"/>
          <p:nvPr/>
        </p:nvSpPr>
        <p:spPr>
          <a:xfrm>
            <a:off x="6182302" y="1916832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chemeClr val="accent1">
                    <a:lumMod val="50000"/>
                  </a:schemeClr>
                </a:solidFill>
              </a:rPr>
              <a:t>tiroEgin</a:t>
            </a:r>
            <a:endParaRPr lang="es-E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32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8268" y="163125"/>
            <a:ext cx="7446194" cy="6482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uadroTexto 2"/>
          <p:cNvSpPr txBox="1"/>
          <p:nvPr/>
        </p:nvSpPr>
        <p:spPr>
          <a:xfrm>
            <a:off x="1547664" y="-27384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Jokalaria</a:t>
            </a:r>
            <a:endParaRPr lang="es-ES" sz="1000" dirty="0"/>
          </a:p>
        </p:txBody>
      </p:sp>
      <p:sp>
        <p:nvSpPr>
          <p:cNvPr id="4" name="CuadroTexto 3"/>
          <p:cNvSpPr txBox="1"/>
          <p:nvPr/>
        </p:nvSpPr>
        <p:spPr>
          <a:xfrm>
            <a:off x="5292080" y="-27384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Jokoa</a:t>
            </a:r>
            <a:endParaRPr lang="es-ES" sz="1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4139952" y="-27384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Laukia</a:t>
            </a:r>
            <a:endParaRPr lang="es-ES" sz="1000" dirty="0"/>
          </a:p>
        </p:txBody>
      </p:sp>
      <p:sp>
        <p:nvSpPr>
          <p:cNvPr id="6" name="CuadroTexto 5"/>
          <p:cNvSpPr txBox="1"/>
          <p:nvPr/>
        </p:nvSpPr>
        <p:spPr>
          <a:xfrm>
            <a:off x="6444208" y="-27384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Itsasontzia</a:t>
            </a:r>
            <a:endParaRPr lang="es-ES" sz="1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7524328" y="10181"/>
            <a:ext cx="1168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ListaItsasontziak</a:t>
            </a:r>
            <a:endParaRPr lang="es-ES" sz="1000" dirty="0"/>
          </a:p>
        </p:txBody>
      </p:sp>
      <p:sp>
        <p:nvSpPr>
          <p:cNvPr id="8" name="CuadroTexto 7"/>
          <p:cNvSpPr txBox="1"/>
          <p:nvPr/>
        </p:nvSpPr>
        <p:spPr>
          <a:xfrm>
            <a:off x="2987824" y="-27384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Tableroa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128902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1681" y="163126"/>
            <a:ext cx="8333190" cy="6517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uadroTexto 10"/>
          <p:cNvSpPr txBox="1"/>
          <p:nvPr/>
        </p:nvSpPr>
        <p:spPr>
          <a:xfrm>
            <a:off x="5891355" y="1916832"/>
            <a:ext cx="181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chemeClr val="accent1">
                    <a:lumMod val="50000"/>
                  </a:schemeClr>
                </a:solidFill>
              </a:rPr>
              <a:t>minakBoom</a:t>
            </a:r>
            <a:endParaRPr lang="es-E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97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363" y="816300"/>
            <a:ext cx="8469505" cy="5011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uadroTexto 2"/>
          <p:cNvSpPr txBox="1"/>
          <p:nvPr/>
        </p:nvSpPr>
        <p:spPr>
          <a:xfrm>
            <a:off x="3671900" y="565417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Itsasontzia</a:t>
            </a:r>
            <a:endParaRPr lang="es-ES" sz="1000" dirty="0"/>
          </a:p>
        </p:txBody>
      </p:sp>
      <p:sp>
        <p:nvSpPr>
          <p:cNvPr id="4" name="CuadroTexto 3"/>
          <p:cNvSpPr txBox="1"/>
          <p:nvPr/>
        </p:nvSpPr>
        <p:spPr>
          <a:xfrm>
            <a:off x="6372200" y="532514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Ordenagailua</a:t>
            </a:r>
            <a:endParaRPr lang="es-ES" sz="1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5508104" y="518483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Koordenatuak</a:t>
            </a:r>
            <a:endParaRPr lang="es-ES" sz="1000" dirty="0"/>
          </a:p>
        </p:txBody>
      </p:sp>
      <p:sp>
        <p:nvSpPr>
          <p:cNvPr id="6" name="CuadroTexto 5"/>
          <p:cNvSpPr txBox="1"/>
          <p:nvPr/>
        </p:nvSpPr>
        <p:spPr>
          <a:xfrm>
            <a:off x="7236296" y="554046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Jokalaria</a:t>
            </a:r>
            <a:endParaRPr lang="es-ES" sz="1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8052887" y="570079"/>
            <a:ext cx="1168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ListaItsasontziak</a:t>
            </a:r>
            <a:endParaRPr lang="es-ES" sz="1000" dirty="0"/>
          </a:p>
        </p:txBody>
      </p:sp>
      <p:sp>
        <p:nvSpPr>
          <p:cNvPr id="8" name="CuadroTexto 7"/>
          <p:cNvSpPr txBox="1"/>
          <p:nvPr/>
        </p:nvSpPr>
        <p:spPr>
          <a:xfrm>
            <a:off x="4572000" y="565417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Jokoa</a:t>
            </a:r>
            <a:endParaRPr lang="es-ES" sz="1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2723545" y="532514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Laukia</a:t>
            </a:r>
            <a:endParaRPr lang="es-ES" sz="10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1307138" y="533477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Tableroa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222455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045" y="489713"/>
            <a:ext cx="8687227" cy="6016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CuadroTexto 17"/>
          <p:cNvSpPr txBox="1"/>
          <p:nvPr/>
        </p:nvSpPr>
        <p:spPr>
          <a:xfrm>
            <a:off x="6182302" y="1916832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chemeClr val="accent1">
                    <a:lumMod val="50000"/>
                  </a:schemeClr>
                </a:solidFill>
              </a:rPr>
              <a:t>tiroEgin</a:t>
            </a:r>
            <a:endParaRPr lang="es-E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69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5490" y="163125"/>
            <a:ext cx="6466432" cy="6389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uadroTexto 2"/>
          <p:cNvSpPr txBox="1"/>
          <p:nvPr/>
        </p:nvSpPr>
        <p:spPr>
          <a:xfrm>
            <a:off x="1656541" y="-56089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Ordenagailua</a:t>
            </a:r>
            <a:endParaRPr lang="es-ES" sz="1000" dirty="0"/>
          </a:p>
        </p:txBody>
      </p:sp>
      <p:sp>
        <p:nvSpPr>
          <p:cNvPr id="4" name="CuadroTexto 3"/>
          <p:cNvSpPr txBox="1"/>
          <p:nvPr/>
        </p:nvSpPr>
        <p:spPr>
          <a:xfrm>
            <a:off x="5298147" y="-29083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Jokoa</a:t>
            </a:r>
            <a:endParaRPr lang="es-ES" sz="1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3814938" y="-16033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Laukia</a:t>
            </a:r>
            <a:endParaRPr lang="es-ES" sz="1000" dirty="0"/>
          </a:p>
        </p:txBody>
      </p:sp>
      <p:sp>
        <p:nvSpPr>
          <p:cNvPr id="6" name="CuadroTexto 5"/>
          <p:cNvSpPr txBox="1"/>
          <p:nvPr/>
        </p:nvSpPr>
        <p:spPr>
          <a:xfrm>
            <a:off x="6084168" y="-16033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Itsasontzia</a:t>
            </a:r>
            <a:endParaRPr lang="es-ES" sz="1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6948264" y="0"/>
            <a:ext cx="1168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ListaItsasontziak</a:t>
            </a:r>
            <a:endParaRPr lang="es-ES" sz="1000" dirty="0"/>
          </a:p>
        </p:txBody>
      </p:sp>
      <p:sp>
        <p:nvSpPr>
          <p:cNvPr id="8" name="CuadroTexto 7"/>
          <p:cNvSpPr txBox="1"/>
          <p:nvPr/>
        </p:nvSpPr>
        <p:spPr>
          <a:xfrm>
            <a:off x="2790199" y="-29083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Tableroa</a:t>
            </a:r>
            <a:endParaRPr lang="es-ES" sz="1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4600959" y="-147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Koordenatuak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225098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881" y="392041"/>
            <a:ext cx="8128800" cy="6072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uadroTexto 1"/>
          <p:cNvSpPr txBox="1"/>
          <p:nvPr/>
        </p:nvSpPr>
        <p:spPr>
          <a:xfrm>
            <a:off x="4571281" y="1916832"/>
            <a:ext cx="4451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chemeClr val="accent1">
                    <a:lumMod val="50000"/>
                  </a:schemeClr>
                </a:solidFill>
              </a:rPr>
              <a:t>kalkulatuHurrengoKoordenatua</a:t>
            </a:r>
            <a:endParaRPr lang="es-E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21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361" y="400681"/>
            <a:ext cx="7575840" cy="605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uadroTexto 2"/>
          <p:cNvSpPr txBox="1"/>
          <p:nvPr/>
        </p:nvSpPr>
        <p:spPr>
          <a:xfrm>
            <a:off x="2080224" y="173509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Ordenagailua</a:t>
            </a:r>
            <a:endParaRPr lang="es-ES" sz="1000" dirty="0"/>
          </a:p>
        </p:txBody>
      </p:sp>
      <p:sp>
        <p:nvSpPr>
          <p:cNvPr id="4" name="CuadroTexto 3"/>
          <p:cNvSpPr txBox="1"/>
          <p:nvPr/>
        </p:nvSpPr>
        <p:spPr>
          <a:xfrm>
            <a:off x="5868144" y="154459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Laukia</a:t>
            </a:r>
            <a:endParaRPr lang="es-ES" sz="1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4385199" y="154459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Tableroa</a:t>
            </a:r>
            <a:endParaRPr lang="es-ES" sz="1000" dirty="0"/>
          </a:p>
        </p:txBody>
      </p:sp>
      <p:sp>
        <p:nvSpPr>
          <p:cNvPr id="6" name="CuadroTexto 5"/>
          <p:cNvSpPr txBox="1"/>
          <p:nvPr/>
        </p:nvSpPr>
        <p:spPr>
          <a:xfrm>
            <a:off x="7353667" y="1423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Koordenatuak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68817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0808" y="300366"/>
            <a:ext cx="6793761" cy="65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uadroTexto 2"/>
          <p:cNvSpPr txBox="1"/>
          <p:nvPr/>
        </p:nvSpPr>
        <p:spPr>
          <a:xfrm>
            <a:off x="2080224" y="75793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Ordenagailua</a:t>
            </a:r>
            <a:endParaRPr lang="es-ES" sz="1000" dirty="0"/>
          </a:p>
        </p:txBody>
      </p:sp>
      <p:sp>
        <p:nvSpPr>
          <p:cNvPr id="4" name="CuadroTexto 3"/>
          <p:cNvSpPr txBox="1"/>
          <p:nvPr/>
        </p:nvSpPr>
        <p:spPr>
          <a:xfrm>
            <a:off x="5868144" y="56743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Laukia</a:t>
            </a:r>
            <a:endParaRPr lang="es-ES" sz="1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4385199" y="56743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Tableroa</a:t>
            </a:r>
            <a:endParaRPr lang="es-ES" sz="1000" dirty="0"/>
          </a:p>
        </p:txBody>
      </p:sp>
      <p:sp>
        <p:nvSpPr>
          <p:cNvPr id="6" name="CuadroTexto 5"/>
          <p:cNvSpPr txBox="1"/>
          <p:nvPr/>
        </p:nvSpPr>
        <p:spPr>
          <a:xfrm>
            <a:off x="7353667" y="44624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Koordenatuak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403142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5680" y="808038"/>
            <a:ext cx="8686800" cy="715962"/>
          </a:xfrm>
        </p:spPr>
        <p:txBody>
          <a:bodyPr/>
          <a:lstStyle/>
          <a:p>
            <a:pPr algn="ctr"/>
            <a:r>
              <a:rPr lang="es-ES" dirty="0" err="1" smtClean="0">
                <a:solidFill>
                  <a:schemeClr val="accent5"/>
                </a:solidFill>
              </a:rPr>
              <a:t>Proiektuaren</a:t>
            </a:r>
            <a:r>
              <a:rPr lang="es-ES" dirty="0" smtClean="0">
                <a:solidFill>
                  <a:schemeClr val="accent5"/>
                </a:solidFill>
              </a:rPr>
              <a:t> </a:t>
            </a:r>
            <a:r>
              <a:rPr lang="es-ES" dirty="0" err="1" smtClean="0">
                <a:solidFill>
                  <a:schemeClr val="accent5"/>
                </a:solidFill>
              </a:rPr>
              <a:t>Deskribapena</a:t>
            </a:r>
            <a:endParaRPr lang="es-ES" dirty="0">
              <a:solidFill>
                <a:schemeClr val="accent5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43608" y="1844824"/>
            <a:ext cx="7315200" cy="4191000"/>
          </a:xfrm>
        </p:spPr>
        <p:txBody>
          <a:bodyPr/>
          <a:lstStyle/>
          <a:p>
            <a:pPr lvl="0"/>
            <a:r>
              <a:rPr lang="es-ES" sz="2800" dirty="0" err="1" smtClean="0"/>
              <a:t>Jokoa</a:t>
            </a:r>
            <a:endParaRPr lang="es-ES" sz="2800" dirty="0" smtClean="0"/>
          </a:p>
          <a:p>
            <a:pPr lvl="0"/>
            <a:r>
              <a:rPr lang="es-ES" sz="2800" dirty="0" err="1" smtClean="0"/>
              <a:t>Helburuak</a:t>
            </a:r>
            <a:endParaRPr lang="x-none" sz="2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3429000"/>
            <a:ext cx="5617588" cy="31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3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173" y="228443"/>
            <a:ext cx="6893160" cy="643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uadroTexto 2"/>
          <p:cNvSpPr txBox="1"/>
          <p:nvPr/>
        </p:nvSpPr>
        <p:spPr>
          <a:xfrm>
            <a:off x="1907704" y="3785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Ordenagailua</a:t>
            </a:r>
            <a:endParaRPr lang="es-ES" sz="1000" dirty="0"/>
          </a:p>
        </p:txBody>
      </p:sp>
      <p:sp>
        <p:nvSpPr>
          <p:cNvPr id="4" name="CuadroTexto 3"/>
          <p:cNvSpPr txBox="1"/>
          <p:nvPr/>
        </p:nvSpPr>
        <p:spPr>
          <a:xfrm>
            <a:off x="5695624" y="-15265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Laukia</a:t>
            </a:r>
            <a:endParaRPr lang="es-ES" sz="1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4212679" y="-15265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Tableroa</a:t>
            </a:r>
            <a:endParaRPr lang="es-ES" sz="1000" dirty="0"/>
          </a:p>
        </p:txBody>
      </p:sp>
      <p:sp>
        <p:nvSpPr>
          <p:cNvPr id="6" name="CuadroTexto 5"/>
          <p:cNvSpPr txBox="1"/>
          <p:nvPr/>
        </p:nvSpPr>
        <p:spPr>
          <a:xfrm>
            <a:off x="7181147" y="-27384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Koordenatuak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183788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7688" y="808038"/>
            <a:ext cx="8686800" cy="715962"/>
          </a:xfrm>
        </p:spPr>
        <p:txBody>
          <a:bodyPr/>
          <a:lstStyle/>
          <a:p>
            <a:pPr algn="ctr"/>
            <a:r>
              <a:rPr lang="es-ES" dirty="0" err="1" smtClean="0">
                <a:solidFill>
                  <a:schemeClr val="accent5"/>
                </a:solidFill>
              </a:rPr>
              <a:t>jUnitak</a:t>
            </a:r>
            <a:endParaRPr lang="es-ES" dirty="0">
              <a:solidFill>
                <a:schemeClr val="accent5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66800" y="1628800"/>
            <a:ext cx="7315200" cy="4191000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 err="1"/>
              <a:t>Kasu</a:t>
            </a:r>
            <a:r>
              <a:rPr lang="es-ES" sz="2800" dirty="0"/>
              <a:t> </a:t>
            </a:r>
            <a:r>
              <a:rPr lang="es-ES" sz="2800" dirty="0" err="1"/>
              <a:t>kritikoak</a:t>
            </a:r>
            <a:r>
              <a:rPr lang="es-ES" sz="2800" dirty="0"/>
              <a:t>:</a:t>
            </a:r>
          </a:p>
          <a:p>
            <a:pPr marL="0" indent="0">
              <a:buNone/>
            </a:pPr>
            <a:r>
              <a:rPr lang="es-ES" sz="2800" dirty="0"/>
              <a:t>	</a:t>
            </a:r>
            <a:r>
              <a:rPr lang="es-ES" sz="2800" dirty="0" smtClean="0"/>
              <a:t>-</a:t>
            </a:r>
            <a:r>
              <a:rPr lang="es-ES" sz="2800" dirty="0" err="1"/>
              <a:t>Aldaketak</a:t>
            </a:r>
            <a:r>
              <a:rPr lang="es-ES" sz="2800" dirty="0"/>
              <a:t> </a:t>
            </a:r>
            <a:r>
              <a:rPr lang="es-ES" sz="2800" dirty="0" err="1" smtClean="0"/>
              <a:t>hasierakoekiko</a:t>
            </a:r>
            <a:endParaRPr lang="es-ES" sz="2800" dirty="0" smtClean="0"/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r>
              <a:rPr lang="es-ES" sz="2800" dirty="0" smtClean="0"/>
              <a:t>	-</a:t>
            </a:r>
            <a:r>
              <a:rPr lang="es-ES" sz="2800" dirty="0" err="1"/>
              <a:t>Frogatzeko</a:t>
            </a:r>
            <a:r>
              <a:rPr lang="es-ES" sz="2800" dirty="0"/>
              <a:t> </a:t>
            </a:r>
            <a:r>
              <a:rPr lang="es-ES" sz="2800" dirty="0" err="1" smtClean="0"/>
              <a:t>prozedurak</a:t>
            </a:r>
            <a:endParaRPr lang="es-ES" sz="2800" dirty="0" smtClean="0"/>
          </a:p>
          <a:p>
            <a:pPr marL="0" indent="0">
              <a:buNone/>
            </a:pPr>
            <a:r>
              <a:rPr lang="es-ES" sz="2800" dirty="0"/>
              <a:t/>
            </a:r>
            <a:br>
              <a:rPr lang="es-ES" sz="2800" dirty="0"/>
            </a:br>
            <a:r>
              <a:rPr lang="es-ES" sz="2800" dirty="0"/>
              <a:t>    </a:t>
            </a:r>
            <a:r>
              <a:rPr lang="es-ES" sz="2800" dirty="0" smtClean="0"/>
              <a:t> 	-</a:t>
            </a:r>
            <a:r>
              <a:rPr lang="es-ES" sz="2800" dirty="0"/>
              <a:t>Test </a:t>
            </a:r>
            <a:r>
              <a:rPr lang="es-ES" sz="2800" dirty="0" err="1"/>
              <a:t>adierazgarrienak</a:t>
            </a:r>
            <a:r>
              <a:rPr lang="es-ES" sz="2800" dirty="0"/>
              <a:t>:</a:t>
            </a:r>
          </a:p>
          <a:p>
            <a:pPr marL="0" indent="0">
              <a:buNone/>
            </a:pPr>
            <a:r>
              <a:rPr lang="es-ES" sz="2800" dirty="0" smtClean="0"/>
              <a:t>		-</a:t>
            </a:r>
            <a:r>
              <a:rPr lang="es-ES" sz="2800" dirty="0" err="1" smtClean="0"/>
              <a:t>MinakBoom</a:t>
            </a:r>
            <a:endParaRPr lang="es-ES" sz="2800" dirty="0" smtClean="0"/>
          </a:p>
          <a:p>
            <a:pPr marL="0" indent="0">
              <a:buNone/>
            </a:pPr>
            <a:r>
              <a:rPr lang="es-ES" sz="2800" dirty="0" smtClean="0"/>
              <a:t>		 </a:t>
            </a:r>
            <a:r>
              <a:rPr lang="es-ES" sz="2800" dirty="0"/>
              <a:t>-</a:t>
            </a:r>
            <a:r>
              <a:rPr lang="es-ES" sz="2800" dirty="0" err="1"/>
              <a:t>HurrengoKoordenatuak</a:t>
            </a:r>
            <a:endParaRPr lang="es-ES" sz="2800" dirty="0"/>
          </a:p>
          <a:p>
            <a:pPr marL="0" indent="0">
              <a:buNone/>
            </a:pPr>
            <a:r>
              <a:rPr lang="es-ES" sz="2800" dirty="0"/>
              <a:t>               </a:t>
            </a:r>
            <a:r>
              <a:rPr lang="es-ES" sz="2800" dirty="0" smtClean="0"/>
              <a:t>	 </a:t>
            </a:r>
            <a:r>
              <a:rPr lang="es-ES" sz="2800" dirty="0"/>
              <a:t>-</a:t>
            </a:r>
            <a:r>
              <a:rPr lang="es-ES" sz="2800" dirty="0" err="1"/>
              <a:t>TiroEgin</a:t>
            </a:r>
            <a:endParaRPr lang="x-none" sz="2800" dirty="0"/>
          </a:p>
        </p:txBody>
      </p:sp>
    </p:spTree>
    <p:extLst>
      <p:ext uri="{BB962C8B-B14F-4D97-AF65-F5344CB8AC3E}">
        <p14:creationId xmlns:p14="http://schemas.microsoft.com/office/powerpoint/2010/main" val="138181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7688" y="808038"/>
            <a:ext cx="8686800" cy="715962"/>
          </a:xfrm>
        </p:spPr>
        <p:txBody>
          <a:bodyPr/>
          <a:lstStyle/>
          <a:p>
            <a:pPr algn="ctr"/>
            <a:r>
              <a:rPr lang="es-ES" dirty="0" err="1" smtClean="0">
                <a:solidFill>
                  <a:schemeClr val="accent5"/>
                </a:solidFill>
              </a:rPr>
              <a:t>Salbuespenak</a:t>
            </a:r>
            <a:endParaRPr lang="es-ES" dirty="0">
              <a:solidFill>
                <a:schemeClr val="accent5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66800" y="1628800"/>
            <a:ext cx="7315200" cy="4191000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/>
            </a:r>
            <a:br>
              <a:rPr lang="es-ES" sz="2800" dirty="0"/>
            </a:br>
            <a:r>
              <a:rPr lang="es-ES" sz="2800" dirty="0" err="1"/>
              <a:t>Scanerra</a:t>
            </a:r>
            <a:r>
              <a:rPr lang="es-ES" sz="2800" dirty="0"/>
              <a:t>:</a:t>
            </a:r>
          </a:p>
          <a:p>
            <a:pPr marL="0" indent="0">
              <a:buNone/>
            </a:pPr>
            <a:r>
              <a:rPr lang="es-ES" sz="2800" dirty="0"/>
              <a:t/>
            </a:r>
            <a:br>
              <a:rPr lang="es-ES" sz="2800" dirty="0"/>
            </a:br>
            <a:r>
              <a:rPr lang="es-ES" sz="2800" dirty="0" smtClean="0"/>
              <a:t>	-</a:t>
            </a:r>
            <a:r>
              <a:rPr lang="es-ES" sz="2800" dirty="0" err="1"/>
              <a:t>TartetikKanpoException</a:t>
            </a:r>
            <a:endParaRPr lang="es-ES" sz="2800" dirty="0"/>
          </a:p>
          <a:p>
            <a:pPr marL="0" indent="0">
              <a:buNone/>
            </a:pPr>
            <a:r>
              <a:rPr lang="es-ES" sz="2800" dirty="0"/>
              <a:t/>
            </a:r>
            <a:br>
              <a:rPr lang="es-ES" sz="2800" dirty="0"/>
            </a:br>
            <a:r>
              <a:rPr lang="es-ES" sz="2800" dirty="0"/>
              <a:t/>
            </a:r>
            <a:br>
              <a:rPr lang="es-ES" sz="2800" dirty="0"/>
            </a:br>
            <a:r>
              <a:rPr lang="es-ES" sz="2800" dirty="0" smtClean="0"/>
              <a:t>	-</a:t>
            </a:r>
            <a:r>
              <a:rPr lang="es-ES" sz="2800" dirty="0" err="1"/>
              <a:t>InputMismatchException</a:t>
            </a:r>
            <a:endParaRPr lang="x-none" sz="2800" dirty="0"/>
          </a:p>
        </p:txBody>
      </p:sp>
    </p:spTree>
    <p:extLst>
      <p:ext uri="{BB962C8B-B14F-4D97-AF65-F5344CB8AC3E}">
        <p14:creationId xmlns:p14="http://schemas.microsoft.com/office/powerpoint/2010/main" val="245356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7688" y="808038"/>
            <a:ext cx="8686800" cy="715962"/>
          </a:xfrm>
        </p:spPr>
        <p:txBody>
          <a:bodyPr/>
          <a:lstStyle/>
          <a:p>
            <a:pPr algn="ctr"/>
            <a:r>
              <a:rPr lang="es-ES" dirty="0" err="1" smtClean="0">
                <a:solidFill>
                  <a:schemeClr val="accent5"/>
                </a:solidFill>
              </a:rPr>
              <a:t>Ondorioak</a:t>
            </a:r>
            <a:endParaRPr lang="es-ES" dirty="0">
              <a:solidFill>
                <a:schemeClr val="accent5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66800" y="1628800"/>
            <a:ext cx="7315200" cy="4191000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 err="1"/>
              <a:t>Helburuen</a:t>
            </a:r>
            <a:r>
              <a:rPr lang="es-ES" sz="2800" dirty="0"/>
              <a:t> </a:t>
            </a:r>
            <a:r>
              <a:rPr lang="es-ES" sz="2800" dirty="0" err="1"/>
              <a:t>lorpena</a:t>
            </a:r>
            <a:endParaRPr lang="es-ES" sz="2800" dirty="0"/>
          </a:p>
          <a:p>
            <a:pPr marL="0" indent="0">
              <a:buNone/>
            </a:pPr>
            <a:r>
              <a:rPr lang="es-ES" sz="2800" dirty="0"/>
              <a:t/>
            </a:r>
            <a:br>
              <a:rPr lang="es-ES" sz="2800" dirty="0"/>
            </a:br>
            <a:r>
              <a:rPr lang="es-ES" sz="2800" dirty="0" err="1"/>
              <a:t>Zailtasunak</a:t>
            </a:r>
            <a:r>
              <a:rPr lang="es-ES" sz="2800" dirty="0"/>
              <a:t>:</a:t>
            </a:r>
          </a:p>
          <a:p>
            <a:pPr marL="0" indent="0">
              <a:buNone/>
            </a:pPr>
            <a:r>
              <a:rPr lang="es-ES" sz="2800" dirty="0" smtClean="0"/>
              <a:t>	-</a:t>
            </a:r>
            <a:r>
              <a:rPr lang="es-ES" sz="2800" dirty="0" err="1"/>
              <a:t>Inprimaketa</a:t>
            </a:r>
            <a:endParaRPr lang="es-ES" sz="2800" dirty="0"/>
          </a:p>
          <a:p>
            <a:pPr marL="0" indent="0">
              <a:buNone/>
            </a:pPr>
            <a:r>
              <a:rPr lang="es-ES" sz="2800" dirty="0"/>
              <a:t/>
            </a:r>
            <a:br>
              <a:rPr lang="es-ES" sz="2800" dirty="0"/>
            </a:br>
            <a:r>
              <a:rPr lang="es-ES" sz="2800" dirty="0" err="1"/>
              <a:t>Talde</a:t>
            </a:r>
            <a:r>
              <a:rPr lang="es-ES" sz="2800" dirty="0"/>
              <a:t> </a:t>
            </a:r>
            <a:r>
              <a:rPr lang="es-ES" sz="2800" dirty="0" err="1"/>
              <a:t>antolaketa</a:t>
            </a:r>
            <a:endParaRPr lang="es-ES" sz="2800" dirty="0"/>
          </a:p>
          <a:p>
            <a:pPr marL="0" indent="0">
              <a:buNone/>
            </a:pPr>
            <a:r>
              <a:rPr lang="es-ES" sz="2800" dirty="0"/>
              <a:t/>
            </a:r>
            <a:br>
              <a:rPr lang="es-ES" sz="2800" dirty="0"/>
            </a:br>
            <a:r>
              <a:rPr lang="es-ES" sz="2800" dirty="0" err="1"/>
              <a:t>Advice</a:t>
            </a:r>
            <a:endParaRPr lang="x-none" sz="2800" dirty="0"/>
          </a:p>
        </p:txBody>
      </p:sp>
    </p:spTree>
    <p:extLst>
      <p:ext uri="{BB962C8B-B14F-4D97-AF65-F5344CB8AC3E}">
        <p14:creationId xmlns:p14="http://schemas.microsoft.com/office/powerpoint/2010/main" val="304255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5680" y="808038"/>
            <a:ext cx="8686800" cy="715962"/>
          </a:xfrm>
        </p:spPr>
        <p:txBody>
          <a:bodyPr/>
          <a:lstStyle/>
          <a:p>
            <a:pPr algn="ctr"/>
            <a:r>
              <a:rPr lang="es-ES" dirty="0" err="1" smtClean="0">
                <a:solidFill>
                  <a:schemeClr val="accent5"/>
                </a:solidFill>
              </a:rPr>
              <a:t>Planifikazioa</a:t>
            </a:r>
            <a:endParaRPr lang="es-ES" dirty="0">
              <a:solidFill>
                <a:schemeClr val="accent6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s-ES" dirty="0" err="1"/>
              <a:t>Diagramak</a:t>
            </a:r>
            <a:endParaRPr lang="es-ES" dirty="0"/>
          </a:p>
          <a:p>
            <a:pPr marL="0" indent="0"/>
            <a:r>
              <a:rPr lang="es-ES" dirty="0"/>
              <a:t>PHD</a:t>
            </a:r>
          </a:p>
          <a:p>
            <a:pPr marL="0" indent="0"/>
            <a:r>
              <a:rPr lang="es-ES" dirty="0" err="1"/>
              <a:t>Inplementazioa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5006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3068960"/>
            <a:ext cx="8686800" cy="715962"/>
          </a:xfrm>
        </p:spPr>
        <p:txBody>
          <a:bodyPr/>
          <a:lstStyle/>
          <a:p>
            <a:pPr algn="ctr"/>
            <a:r>
              <a:rPr lang="es-ES" dirty="0" err="1" smtClean="0">
                <a:solidFill>
                  <a:schemeClr val="accent5"/>
                </a:solidFill>
              </a:rPr>
              <a:t>Klase</a:t>
            </a:r>
            <a:r>
              <a:rPr lang="es-ES" dirty="0" smtClean="0">
                <a:solidFill>
                  <a:schemeClr val="accent5"/>
                </a:solidFill>
              </a:rPr>
              <a:t> Diagrama</a:t>
            </a:r>
            <a:endParaRPr lang="es-E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5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18864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</a:rPr>
              <a:t>LEHEN</a:t>
            </a:r>
            <a:endParaRPr lang="es-ES" sz="4400" dirty="0">
              <a:solidFill>
                <a:srgbClr val="FF00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563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2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9793"/>
            <a:ext cx="9144000" cy="4453503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0" y="18864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7030A0"/>
                </a:solidFill>
              </a:rPr>
              <a:t>ORAIN</a:t>
            </a:r>
            <a:endParaRPr lang="es-ES" sz="4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57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836712"/>
            <a:ext cx="4343400" cy="57531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88840"/>
            <a:ext cx="2400300" cy="2082800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 bwMode="auto">
          <a:xfrm>
            <a:off x="3995936" y="-198784"/>
            <a:ext cx="0" cy="7056784"/>
          </a:xfrm>
          <a:prstGeom prst="line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CuadroTexto 5"/>
          <p:cNvSpPr txBox="1"/>
          <p:nvPr/>
        </p:nvSpPr>
        <p:spPr>
          <a:xfrm>
            <a:off x="323528" y="375047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LEHEN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7740352" y="374866"/>
            <a:ext cx="1159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ORAIN</a:t>
            </a:r>
            <a:endParaRPr lang="es-E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84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-99392"/>
            <a:ext cx="4142501" cy="707677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04" y="1268760"/>
            <a:ext cx="3375540" cy="4441004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 bwMode="auto">
          <a:xfrm>
            <a:off x="4355976" y="0"/>
            <a:ext cx="0" cy="7056784"/>
          </a:xfrm>
          <a:prstGeom prst="line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CuadroTexto 5"/>
          <p:cNvSpPr txBox="1"/>
          <p:nvPr/>
        </p:nvSpPr>
        <p:spPr>
          <a:xfrm>
            <a:off x="251520" y="260648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LEHEN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7248242" y="491480"/>
            <a:ext cx="1159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ORAIN</a:t>
            </a:r>
            <a:endParaRPr lang="es-E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37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-template-24">
  <a:themeElements>
    <a:clrScheme name="powerpoint-template-24 16">
      <a:dk1>
        <a:srgbClr val="4D4D4D"/>
      </a:dk1>
      <a:lt1>
        <a:srgbClr val="FFFFFF"/>
      </a:lt1>
      <a:dk2>
        <a:srgbClr val="4D4D4D"/>
      </a:dk2>
      <a:lt2>
        <a:srgbClr val="285E80"/>
      </a:lt2>
      <a:accent1>
        <a:srgbClr val="3E7A98"/>
      </a:accent1>
      <a:accent2>
        <a:srgbClr val="5A91AC"/>
      </a:accent2>
      <a:accent3>
        <a:srgbClr val="FFFFFF"/>
      </a:accent3>
      <a:accent4>
        <a:srgbClr val="404040"/>
      </a:accent4>
      <a:accent5>
        <a:srgbClr val="AFBECA"/>
      </a:accent5>
      <a:accent6>
        <a:srgbClr val="51839B"/>
      </a:accent6>
      <a:hlink>
        <a:srgbClr val="6C9FB8"/>
      </a:hlink>
      <a:folHlink>
        <a:srgbClr val="DDDDDD"/>
      </a:folHlink>
    </a:clrScheme>
    <a:fontScheme name="powerpoint-template-24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s-E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s-E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powerpoint-template-24 1">
        <a:dk1>
          <a:srgbClr val="4D4D4D"/>
        </a:dk1>
        <a:lt1>
          <a:srgbClr val="FFFFFF"/>
        </a:lt1>
        <a:dk2>
          <a:srgbClr val="4D4D4D"/>
        </a:dk2>
        <a:lt2>
          <a:srgbClr val="0C209B"/>
        </a:lt2>
        <a:accent1>
          <a:srgbClr val="2167BF"/>
        </a:accent1>
        <a:accent2>
          <a:srgbClr val="C60C0D"/>
        </a:accent2>
        <a:accent3>
          <a:srgbClr val="FFFFFF"/>
        </a:accent3>
        <a:accent4>
          <a:srgbClr val="404040"/>
        </a:accent4>
        <a:accent5>
          <a:srgbClr val="ABB8DC"/>
        </a:accent5>
        <a:accent6>
          <a:srgbClr val="B30A0B"/>
        </a:accent6>
        <a:hlink>
          <a:srgbClr val="4793C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2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3">
        <a:dk1>
          <a:srgbClr val="4D4D4D"/>
        </a:dk1>
        <a:lt1>
          <a:srgbClr val="FFFFFF"/>
        </a:lt1>
        <a:dk2>
          <a:srgbClr val="4D4D4D"/>
        </a:dk2>
        <a:lt2>
          <a:srgbClr val="116DE4"/>
        </a:lt2>
        <a:accent1>
          <a:srgbClr val="235CAF"/>
        </a:accent1>
        <a:accent2>
          <a:srgbClr val="54A1EE"/>
        </a:accent2>
        <a:accent3>
          <a:srgbClr val="FFFFFF"/>
        </a:accent3>
        <a:accent4>
          <a:srgbClr val="404040"/>
        </a:accent4>
        <a:accent5>
          <a:srgbClr val="ACB5D4"/>
        </a:accent5>
        <a:accent6>
          <a:srgbClr val="4B91D8"/>
        </a:accent6>
        <a:hlink>
          <a:srgbClr val="1391E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4">
        <a:dk1>
          <a:srgbClr val="4D4D4D"/>
        </a:dk1>
        <a:lt1>
          <a:srgbClr val="FFFFFF"/>
        </a:lt1>
        <a:dk2>
          <a:srgbClr val="4D4D4D"/>
        </a:dk2>
        <a:lt2>
          <a:srgbClr val="246DD8"/>
        </a:lt2>
        <a:accent1>
          <a:srgbClr val="2FC5F1"/>
        </a:accent1>
        <a:accent2>
          <a:srgbClr val="218DEB"/>
        </a:accent2>
        <a:accent3>
          <a:srgbClr val="FFFFFF"/>
        </a:accent3>
        <a:accent4>
          <a:srgbClr val="404040"/>
        </a:accent4>
        <a:accent5>
          <a:srgbClr val="ADDFF7"/>
        </a:accent5>
        <a:accent6>
          <a:srgbClr val="1D7FD5"/>
        </a:accent6>
        <a:hlink>
          <a:srgbClr val="39A1E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5">
        <a:dk1>
          <a:srgbClr val="4D4D4D"/>
        </a:dk1>
        <a:lt1>
          <a:srgbClr val="FFFFFF"/>
        </a:lt1>
        <a:dk2>
          <a:srgbClr val="4D4D4D"/>
        </a:dk2>
        <a:lt2>
          <a:srgbClr val="4377BA"/>
        </a:lt2>
        <a:accent1>
          <a:srgbClr val="5793D1"/>
        </a:accent1>
        <a:accent2>
          <a:srgbClr val="5FA2DB"/>
        </a:accent2>
        <a:accent3>
          <a:srgbClr val="FFFFFF"/>
        </a:accent3>
        <a:accent4>
          <a:srgbClr val="404040"/>
        </a:accent4>
        <a:accent5>
          <a:srgbClr val="B4C8E5"/>
        </a:accent5>
        <a:accent6>
          <a:srgbClr val="5592C6"/>
        </a:accent6>
        <a:hlink>
          <a:srgbClr val="68AEE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6">
        <a:dk1>
          <a:srgbClr val="4D4D4D"/>
        </a:dk1>
        <a:lt1>
          <a:srgbClr val="FFFFFF"/>
        </a:lt1>
        <a:dk2>
          <a:srgbClr val="4D4D4D"/>
        </a:dk2>
        <a:lt2>
          <a:srgbClr val="0067B5"/>
        </a:lt2>
        <a:accent1>
          <a:srgbClr val="1881BF"/>
        </a:accent1>
        <a:accent2>
          <a:srgbClr val="39B0DA"/>
        </a:accent2>
        <a:accent3>
          <a:srgbClr val="FFFFFF"/>
        </a:accent3>
        <a:accent4>
          <a:srgbClr val="404040"/>
        </a:accent4>
        <a:accent5>
          <a:srgbClr val="ABC1DC"/>
        </a:accent5>
        <a:accent6>
          <a:srgbClr val="339FC5"/>
        </a:accent6>
        <a:hlink>
          <a:srgbClr val="40B0D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7">
        <a:dk1>
          <a:srgbClr val="4D4D4D"/>
        </a:dk1>
        <a:lt1>
          <a:srgbClr val="FFFFFF"/>
        </a:lt1>
        <a:dk2>
          <a:srgbClr val="4D4D4D"/>
        </a:dk2>
        <a:lt2>
          <a:srgbClr val="026788"/>
        </a:lt2>
        <a:accent1>
          <a:srgbClr val="0089B3"/>
        </a:accent1>
        <a:accent2>
          <a:srgbClr val="01A2CE"/>
        </a:accent2>
        <a:accent3>
          <a:srgbClr val="FFFFFF"/>
        </a:accent3>
        <a:accent4>
          <a:srgbClr val="404040"/>
        </a:accent4>
        <a:accent5>
          <a:srgbClr val="AAC4D6"/>
        </a:accent5>
        <a:accent6>
          <a:srgbClr val="0192BA"/>
        </a:accent6>
        <a:hlink>
          <a:srgbClr val="01B3D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8">
        <a:dk1>
          <a:srgbClr val="4D4D4D"/>
        </a:dk1>
        <a:lt1>
          <a:srgbClr val="FFFFFF"/>
        </a:lt1>
        <a:dk2>
          <a:srgbClr val="4D4D4D"/>
        </a:dk2>
        <a:lt2>
          <a:srgbClr val="036CB7"/>
        </a:lt2>
        <a:accent1>
          <a:srgbClr val="1878BD"/>
        </a:accent1>
        <a:accent2>
          <a:srgbClr val="3E8EC8"/>
        </a:accent2>
        <a:accent3>
          <a:srgbClr val="FFFFFF"/>
        </a:accent3>
        <a:accent4>
          <a:srgbClr val="404040"/>
        </a:accent4>
        <a:accent5>
          <a:srgbClr val="ABBEDB"/>
        </a:accent5>
        <a:accent6>
          <a:srgbClr val="3780B5"/>
        </a:accent6>
        <a:hlink>
          <a:srgbClr val="559CCE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9">
        <a:dk1>
          <a:srgbClr val="4D4D4D"/>
        </a:dk1>
        <a:lt1>
          <a:srgbClr val="FFFFFF"/>
        </a:lt1>
        <a:dk2>
          <a:srgbClr val="4D4D4D"/>
        </a:dk2>
        <a:lt2>
          <a:srgbClr val="036CB7"/>
        </a:lt2>
        <a:accent1>
          <a:srgbClr val="1878BD"/>
        </a:accent1>
        <a:accent2>
          <a:srgbClr val="3E8EC8"/>
        </a:accent2>
        <a:accent3>
          <a:srgbClr val="FFFFFF"/>
        </a:accent3>
        <a:accent4>
          <a:srgbClr val="404040"/>
        </a:accent4>
        <a:accent5>
          <a:srgbClr val="ABBEDB"/>
        </a:accent5>
        <a:accent6>
          <a:srgbClr val="3780B5"/>
        </a:accent6>
        <a:hlink>
          <a:srgbClr val="006AB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0">
        <a:dk1>
          <a:srgbClr val="4D4D4D"/>
        </a:dk1>
        <a:lt1>
          <a:srgbClr val="FFFFFF"/>
        </a:lt1>
        <a:dk2>
          <a:srgbClr val="4D4D4D"/>
        </a:dk2>
        <a:lt2>
          <a:srgbClr val="0045A3"/>
        </a:lt2>
        <a:accent1>
          <a:srgbClr val="005AB6"/>
        </a:accent1>
        <a:accent2>
          <a:srgbClr val="0073CF"/>
        </a:accent2>
        <a:accent3>
          <a:srgbClr val="FFFFFF"/>
        </a:accent3>
        <a:accent4>
          <a:srgbClr val="404040"/>
        </a:accent4>
        <a:accent5>
          <a:srgbClr val="AAB5D7"/>
        </a:accent5>
        <a:accent6>
          <a:srgbClr val="0068BB"/>
        </a:accent6>
        <a:hlink>
          <a:srgbClr val="0084D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1">
        <a:dk1>
          <a:srgbClr val="4D4D4D"/>
        </a:dk1>
        <a:lt1>
          <a:srgbClr val="FFFFFF"/>
        </a:lt1>
        <a:dk2>
          <a:srgbClr val="4D4D4D"/>
        </a:dk2>
        <a:lt2>
          <a:srgbClr val="205EDC"/>
        </a:lt2>
        <a:accent1>
          <a:srgbClr val="3488E9"/>
        </a:accent1>
        <a:accent2>
          <a:srgbClr val="50B3F5"/>
        </a:accent2>
        <a:accent3>
          <a:srgbClr val="FFFFFF"/>
        </a:accent3>
        <a:accent4>
          <a:srgbClr val="404040"/>
        </a:accent4>
        <a:accent5>
          <a:srgbClr val="AEC3F2"/>
        </a:accent5>
        <a:accent6>
          <a:srgbClr val="48A2DE"/>
        </a:accent6>
        <a:hlink>
          <a:srgbClr val="65D4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2">
        <a:dk1>
          <a:srgbClr val="4D4D4D"/>
        </a:dk1>
        <a:lt1>
          <a:srgbClr val="FFFFFF"/>
        </a:lt1>
        <a:dk2>
          <a:srgbClr val="4D4D4D"/>
        </a:dk2>
        <a:lt2>
          <a:srgbClr val="0045A3"/>
        </a:lt2>
        <a:accent1>
          <a:srgbClr val="005AB6"/>
        </a:accent1>
        <a:accent2>
          <a:srgbClr val="0073CF"/>
        </a:accent2>
        <a:accent3>
          <a:srgbClr val="FFFFFF"/>
        </a:accent3>
        <a:accent4>
          <a:srgbClr val="404040"/>
        </a:accent4>
        <a:accent5>
          <a:srgbClr val="AAB5D7"/>
        </a:accent5>
        <a:accent6>
          <a:srgbClr val="0068BB"/>
        </a:accent6>
        <a:hlink>
          <a:srgbClr val="EE080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3">
        <a:dk1>
          <a:srgbClr val="4D4D4D"/>
        </a:dk1>
        <a:lt1>
          <a:srgbClr val="FFFFFF"/>
        </a:lt1>
        <a:dk2>
          <a:srgbClr val="4D4D4D"/>
        </a:dk2>
        <a:lt2>
          <a:srgbClr val="0045A3"/>
        </a:lt2>
        <a:accent1>
          <a:srgbClr val="005AB6"/>
        </a:accent1>
        <a:accent2>
          <a:srgbClr val="0073CF"/>
        </a:accent2>
        <a:accent3>
          <a:srgbClr val="FFFFFF"/>
        </a:accent3>
        <a:accent4>
          <a:srgbClr val="404040"/>
        </a:accent4>
        <a:accent5>
          <a:srgbClr val="AAB5D7"/>
        </a:accent5>
        <a:accent6>
          <a:srgbClr val="0068BB"/>
        </a:accent6>
        <a:hlink>
          <a:srgbClr val="F3B21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4">
        <a:dk1>
          <a:srgbClr val="4D4D4D"/>
        </a:dk1>
        <a:lt1>
          <a:srgbClr val="FFFFFF"/>
        </a:lt1>
        <a:dk2>
          <a:srgbClr val="4D4D4D"/>
        </a:dk2>
        <a:lt2>
          <a:srgbClr val="0045A3"/>
        </a:lt2>
        <a:accent1>
          <a:srgbClr val="005AB6"/>
        </a:accent1>
        <a:accent2>
          <a:srgbClr val="0073CF"/>
        </a:accent2>
        <a:accent3>
          <a:srgbClr val="FFFFFF"/>
        </a:accent3>
        <a:accent4>
          <a:srgbClr val="404040"/>
        </a:accent4>
        <a:accent5>
          <a:srgbClr val="AAB5D7"/>
        </a:accent5>
        <a:accent6>
          <a:srgbClr val="0068BB"/>
        </a:accent6>
        <a:hlink>
          <a:srgbClr val="109B0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5">
        <a:dk1>
          <a:srgbClr val="4D4D4D"/>
        </a:dk1>
        <a:lt1>
          <a:srgbClr val="FFFFFF"/>
        </a:lt1>
        <a:dk2>
          <a:srgbClr val="4D4D4D"/>
        </a:dk2>
        <a:lt2>
          <a:srgbClr val="025A9C"/>
        </a:lt2>
        <a:accent1>
          <a:srgbClr val="166FB2"/>
        </a:accent1>
        <a:accent2>
          <a:srgbClr val="3580B9"/>
        </a:accent2>
        <a:accent3>
          <a:srgbClr val="FFFFFF"/>
        </a:accent3>
        <a:accent4>
          <a:srgbClr val="404040"/>
        </a:accent4>
        <a:accent5>
          <a:srgbClr val="ABBBD5"/>
        </a:accent5>
        <a:accent6>
          <a:srgbClr val="2F73A7"/>
        </a:accent6>
        <a:hlink>
          <a:srgbClr val="559CCE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6">
        <a:dk1>
          <a:srgbClr val="4D4D4D"/>
        </a:dk1>
        <a:lt1>
          <a:srgbClr val="FFFFFF"/>
        </a:lt1>
        <a:dk2>
          <a:srgbClr val="4D4D4D"/>
        </a:dk2>
        <a:lt2>
          <a:srgbClr val="285E80"/>
        </a:lt2>
        <a:accent1>
          <a:srgbClr val="3E7A98"/>
        </a:accent1>
        <a:accent2>
          <a:srgbClr val="5A91AC"/>
        </a:accent2>
        <a:accent3>
          <a:srgbClr val="FFFFFF"/>
        </a:accent3>
        <a:accent4>
          <a:srgbClr val="404040"/>
        </a:accent4>
        <a:accent5>
          <a:srgbClr val="AFBECA"/>
        </a:accent5>
        <a:accent6>
          <a:srgbClr val="51839B"/>
        </a:accent6>
        <a:hlink>
          <a:srgbClr val="6C9FB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</Template>
  <TotalTime>462</TotalTime>
  <Words>115</Words>
  <Application>Microsoft Office PowerPoint</Application>
  <PresentationFormat>Presentación en pantalla (4:3)</PresentationFormat>
  <Paragraphs>109</Paragraphs>
  <Slides>33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9" baseType="lpstr">
      <vt:lpstr>Arial</vt:lpstr>
      <vt:lpstr>DejaVu Sans</vt:lpstr>
      <vt:lpstr>Liberation Sans</vt:lpstr>
      <vt:lpstr>Microsoft Sans Serif</vt:lpstr>
      <vt:lpstr>Times New Roman</vt:lpstr>
      <vt:lpstr>powerpoint-template-24</vt:lpstr>
      <vt:lpstr>Itsas Gudua </vt:lpstr>
      <vt:lpstr>Aurkibidea</vt:lpstr>
      <vt:lpstr>Proiektuaren Deskribapena</vt:lpstr>
      <vt:lpstr>Planifikazioa</vt:lpstr>
      <vt:lpstr>Klase Diagrama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Sekuentzi Diagramak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jUnitak</vt:lpstr>
      <vt:lpstr>Salbuespenak</vt:lpstr>
      <vt:lpstr>Ondorioak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Eneko</dc:creator>
  <cp:lastModifiedBy>Eneko</cp:lastModifiedBy>
  <cp:revision>21</cp:revision>
  <dcterms:created xsi:type="dcterms:W3CDTF">2015-05-14T11:30:50Z</dcterms:created>
  <dcterms:modified xsi:type="dcterms:W3CDTF">2015-05-15T09:34:17Z</dcterms:modified>
</cp:coreProperties>
</file>